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FDE8DA-01DF-43D3-8F12-1133622AE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6EECC60-495C-4A9F-8B52-E2FDC9663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663B01-F128-47A6-AD9F-382BB0B9F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072919-B040-4C92-A7EE-0768E24D5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70DA9BE-24AB-4185-9317-B0E1FA3CA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2780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ABE068-B6C0-477A-A45F-9666CFD97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7E108E3-1265-4159-9BBA-CE3501F9F4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7C9AB0-A963-437B-BD97-12D4B8D99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3332F92-5365-4738-B4A4-1F79F3DBC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0CF9F3-D95A-4AB8-A5BF-0E4B512A5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4645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51D4255-D4CB-4EA6-BFC5-F05140D444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D99A2BD-04E3-40D4-91F1-47B33FB5D4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4FAE64-BBA8-4F9F-A580-E9773E66B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1DABDBF-9B26-497D-B917-991CB3D8D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99C3F6-1DF8-4D78-AD7D-3D5E0317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68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3FA50F-2023-41B7-B652-C7977902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1593C3E-6650-4DCF-AC3A-70337DBCE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01702A-9E5A-4B61-9D7F-E9151881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392E810-3F93-4D3A-B2C8-05A55ABB8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BE1775-D818-46D1-8E00-4355B803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218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E2DD9-F6D0-4591-BAE7-44D65852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09DCE0-D427-4ABE-BB41-72FEDC1F5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34BE16-2A38-44CD-BFEA-A368F44A6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E548F2-2B2C-4E66-8C2C-3CD7DA77F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0A55A24-1C38-4043-88B9-F87C1C29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4634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A96A6-C308-48E8-977C-73DEA58FB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379DEE-E708-4106-98C9-887BAFDB67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1F1D02C-F8D9-4687-A8D0-2BFAEB9F8F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52EACA-7984-4296-B3F7-F6A26CF60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A4CBFE3-E21E-48B2-A470-D946BBBA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143738-3EB7-4D9A-A341-75343B2EA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141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4E1B9-D9CC-408F-97D6-2807E96B6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41FA5A-E9D0-494E-A02F-B8C4C93A9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E3D7FF7-2E56-42D7-9BA6-0D8756546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A7A75B-30C2-41B6-9129-F8633A3015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12C19689-A131-43D9-B095-78C93A0AAA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369A50D-5BF3-478F-AF43-1DA4F4016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F920CAB-3067-4E99-A282-AAF1BEBFC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1A9D84E-F5AB-4C36-9D24-B6F2E7802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0381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AACD91-D950-440C-BEE0-422FD4774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2E7351B-A865-498A-BABB-152B4BB4E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B647E9-6B84-4573-8EF3-C1267A339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9A1872B-CC49-4884-A8EE-CB3239F44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297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4C1B5EA-228C-4238-9494-08D0131C5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7517851-485C-4C44-8B83-E5DC53745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122ED8-E1E7-41B3-AA9C-9F1471A98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841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A3119B-6C7C-4D6D-84E6-40B086CB1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D88F95-0A80-4DFA-B422-F8BDD8585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C52729-81E6-4A3D-ADA9-162ABCF9E3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79A3EC-966C-4037-ADF5-11ACA63D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44218E2-4678-4A21-84A1-5FB04EAAF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4FAF01F-C803-4EE0-AFD8-A50F59168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0387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0D9AE4-12C5-4307-B4E8-D8AD1D44A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38A9AB0-5C20-42D8-BD1A-772E6CDA0C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9543C2-655E-48EB-A854-5E909814F2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E14644-7307-46A5-87FB-AE4C1D35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C136186-B56F-4FD5-A1B8-ECEF8BA83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967290A-E370-49AB-A9F0-E1AA7FF3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641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7ACE945-B973-454A-85CC-AA8EF40D1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9875099-6B67-4C60-9700-D2D3CBAA0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63EE01C-11EE-4063-B80B-6F67237F0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32766-836E-4BC7-AA9A-C08042B7A2A7}" type="datetimeFigureOut">
              <a:rPr lang="fr-FR" smtClean="0"/>
              <a:t>21/08/2019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C3A872-1BBE-485A-BEE5-B9CEA5D7B4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BA8DBD-2503-4CB2-9387-4F2D90EDA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2C7B-5CD9-4B55-AD42-26A3AAFB7B4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34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9521705-5371-4442-9126-E54395CA49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1" y="262618"/>
            <a:ext cx="2124075" cy="2152650"/>
          </a:xfrm>
          <a:prstGeom prst="rect">
            <a:avLst/>
          </a:prstGeom>
        </p:spPr>
      </p:pic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5E5F5088-BBB1-4CC0-9800-E44821268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927056"/>
              </p:ext>
            </p:extLst>
          </p:nvPr>
        </p:nvGraphicFramePr>
        <p:xfrm>
          <a:off x="2535339" y="2415268"/>
          <a:ext cx="812800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509239755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62595902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581632047"/>
                    </a:ext>
                  </a:extLst>
                </a:gridCol>
                <a:gridCol w="1512814">
                  <a:extLst>
                    <a:ext uri="{9D8B030D-6E8A-4147-A177-3AD203B41FA5}">
                      <a16:colId xmlns:a16="http://schemas.microsoft.com/office/drawing/2014/main" val="3249283487"/>
                    </a:ext>
                  </a:extLst>
                </a:gridCol>
                <a:gridCol w="1196520">
                  <a:extLst>
                    <a:ext uri="{9D8B030D-6E8A-4147-A177-3AD203B41FA5}">
                      <a16:colId xmlns:a16="http://schemas.microsoft.com/office/drawing/2014/main" val="2179878930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8069640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Acceuil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Histoire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 err="1"/>
                        <a:t>Joeurs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Match/parie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Login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Contact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180999"/>
                  </a:ext>
                </a:extLst>
              </a:tr>
            </a:tbl>
          </a:graphicData>
        </a:graphic>
      </p:graphicFrame>
      <p:sp>
        <p:nvSpPr>
          <p:cNvPr id="7" name="ZoneTexte 6">
            <a:extLst>
              <a:ext uri="{FF2B5EF4-FFF2-40B4-BE49-F238E27FC236}">
                <a16:creationId xmlns:a16="http://schemas.microsoft.com/office/drawing/2014/main" id="{E9133DF2-77CB-4E58-989D-4A5062749A26}"/>
              </a:ext>
            </a:extLst>
          </p:cNvPr>
          <p:cNvSpPr txBox="1"/>
          <p:nvPr/>
        </p:nvSpPr>
        <p:spPr>
          <a:xfrm>
            <a:off x="3296874" y="1015447"/>
            <a:ext cx="8506436" cy="64633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FF0000"/>
                </a:solidFill>
              </a:rPr>
              <a:t>Manchester United Officiel Fan Page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D4D3357C-6A21-4045-A699-FC1A16E7DB44}"/>
              </a:ext>
            </a:extLst>
          </p:cNvPr>
          <p:cNvSpPr txBox="1"/>
          <p:nvPr/>
        </p:nvSpPr>
        <p:spPr>
          <a:xfrm>
            <a:off x="662730" y="3523376"/>
            <a:ext cx="3011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Prochain et dernier match  </a:t>
            </a:r>
          </a:p>
        </p:txBody>
      </p:sp>
      <p:pic>
        <p:nvPicPr>
          <p:cNvPr id="10" name="Image 9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E1DE648-F698-437B-852C-5571C4E5C7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2" b="-466"/>
          <a:stretch/>
        </p:blipFill>
        <p:spPr>
          <a:xfrm>
            <a:off x="751211" y="4001548"/>
            <a:ext cx="4694762" cy="2650283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A2719C68-B4EE-4800-A518-4AEDB7BD9E30}"/>
              </a:ext>
            </a:extLst>
          </p:cNvPr>
          <p:cNvSpPr txBox="1"/>
          <p:nvPr/>
        </p:nvSpPr>
        <p:spPr>
          <a:xfrm>
            <a:off x="5712903" y="3523376"/>
            <a:ext cx="3263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Vidéo de la semaine </a:t>
            </a:r>
          </a:p>
        </p:txBody>
      </p:sp>
      <p:pic>
        <p:nvPicPr>
          <p:cNvPr id="12" name="Match Centre  Wolves 1-1 United  Martial Pogba James  Shaw  Stats">
            <a:hlinkClick r:id="" action="ppaction://media"/>
            <a:extLst>
              <a:ext uri="{FF2B5EF4-FFF2-40B4-BE49-F238E27FC236}">
                <a16:creationId xmlns:a16="http://schemas.microsoft.com/office/drawing/2014/main" id="{14693861-4D18-451E-AABF-2E9652DC0B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99340" y="4022537"/>
            <a:ext cx="4711614" cy="265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43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3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A2900A44AE8E46B57FE57339A4578F" ma:contentTypeVersion="2" ma:contentTypeDescription="Crée un document." ma:contentTypeScope="" ma:versionID="f2d3906dc4574b13a972bc181e0d487c">
  <xsd:schema xmlns:xsd="http://www.w3.org/2001/XMLSchema" xmlns:xs="http://www.w3.org/2001/XMLSchema" xmlns:p="http://schemas.microsoft.com/office/2006/metadata/properties" xmlns:ns3="1554cfa4-cc28-4d12-804c-76552d632088" targetNamespace="http://schemas.microsoft.com/office/2006/metadata/properties" ma:root="true" ma:fieldsID="b651acb7ef887395c139255f1e59ca58" ns3:_="">
    <xsd:import namespace="1554cfa4-cc28-4d12-804c-76552d63208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4cfa4-cc28-4d12-804c-76552d6320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A8608E9-3497-43D7-A628-0E1D8E2131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92EE60-D942-49EA-8598-F4225E5DA0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54cfa4-cc28-4d12-804c-76552d6320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F3EF47-7B7D-4341-822C-B2B38C065868}">
  <ds:schemaRefs>
    <ds:schemaRef ds:uri="http://schemas.microsoft.com/office/2006/documentManagement/types"/>
    <ds:schemaRef ds:uri="1554cfa4-cc28-4d12-804c-76552d632088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2006/metadata/properties"/>
    <ds:schemaRef ds:uri="http://purl.org/dc/elements/1.1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21</Words>
  <Application>Microsoft Office PowerPoint</Application>
  <PresentationFormat>Grand écran</PresentationFormat>
  <Paragraphs>9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Maxence SCHROEDER</dc:creator>
  <cp:lastModifiedBy>Maxence SCHROEDER</cp:lastModifiedBy>
  <cp:revision>3</cp:revision>
  <dcterms:created xsi:type="dcterms:W3CDTF">2019-08-21T19:05:15Z</dcterms:created>
  <dcterms:modified xsi:type="dcterms:W3CDTF">2019-08-21T20:18:57Z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0x01010018A2900A44AE8E46B57FE57339A4578F</vt:lpwstr>
  </property>
</Properties>
</file>

<file path=docProps/thumbnail.jpeg>
</file>